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1" d="100"/>
          <a:sy n="221" d="100"/>
        </p:scale>
        <p:origin x="834" y="174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05.04.2018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Bild 7" descr="jt2018_PowerPoint_16zu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6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21808" y="1499773"/>
            <a:ext cx="338400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000" b="1" dirty="0">
                <a:solidFill>
                  <a:srgbClr val="BA1363"/>
                </a:solidFill>
              </a:rPr>
              <a:t>STUDENTENTAG </a:t>
            </a:r>
          </a:p>
          <a:p>
            <a:r>
              <a:rPr lang="de-DE" sz="2000" b="1" dirty="0">
                <a:solidFill>
                  <a:srgbClr val="BA1363"/>
                </a:solidFill>
              </a:rPr>
              <a:t>am 29.09.2018 in Wien</a:t>
            </a:r>
          </a:p>
          <a:p>
            <a:endParaRPr lang="de-DE" sz="1400" b="1" dirty="0">
              <a:solidFill>
                <a:schemeClr val="accent1"/>
              </a:solidFill>
            </a:endParaRPr>
          </a:p>
          <a:p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Aktuelle Infos auf Facebook:</a:t>
            </a:r>
          </a:p>
          <a:p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facebook.com/</a:t>
            </a:r>
            <a:r>
              <a:rPr lang="de-DE" sz="1400" b="1" dirty="0" err="1">
                <a:solidFill>
                  <a:schemeClr val="accent1">
                    <a:lumMod val="50000"/>
                  </a:schemeClr>
                </a:solidFill>
              </a:rPr>
              <a:t>Studententag.Haematologie</a:t>
            </a:r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de-DE" sz="1400" b="1" dirty="0">
                <a:solidFill>
                  <a:schemeClr val="accent1">
                    <a:lumMod val="50000"/>
                  </a:schemeClr>
                </a:solidFill>
              </a:rPr>
              <a:t>Onkologie/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A7A6178-4E7C-4934-B1EA-69A0CFD19077}"/>
              </a:ext>
            </a:extLst>
          </p:cNvPr>
          <p:cNvSpPr txBox="1">
            <a:spLocks noChangeArrowheads="1"/>
          </p:cNvSpPr>
          <p:nvPr/>
        </p:nvSpPr>
        <p:spPr bwMode="auto">
          <a:xfrm rot="525936">
            <a:off x="4093235" y="1410492"/>
            <a:ext cx="1380856" cy="375175"/>
          </a:xfrm>
          <a:prstGeom prst="rect">
            <a:avLst/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de-DE" altLang="de-DE" sz="9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</a:rPr>
              <a:t>Eintritt zur Jahrestagung für Studierende frei!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236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Benutzerdefiniert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unicom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Wencke Wieseke</cp:lastModifiedBy>
  <cp:revision>16</cp:revision>
  <dcterms:created xsi:type="dcterms:W3CDTF">2016-02-22T12:11:47Z</dcterms:created>
  <dcterms:modified xsi:type="dcterms:W3CDTF">2018-04-05T09:42:29Z</dcterms:modified>
</cp:coreProperties>
</file>